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тушь_тени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тушь_тени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_тушь_тени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тушь_тени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тушь_тени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тушь_тени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тушь_тени H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_тушь_тени HU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Diavetítés a képernyőre (4:3 oldalarány)</PresentationFormat>
  <Paragraphs>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4</cp:revision>
  <dcterms:created xsi:type="dcterms:W3CDTF">2018-06-28T04:09:29Z</dcterms:created>
  <dcterms:modified xsi:type="dcterms:W3CDTF">2020-03-21T14:31:20Z</dcterms:modified>
</cp:coreProperties>
</file>